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  <p:sldId id="260" r:id="RelId3"/>
    <p:sldId id="261" r:id="Rel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277"/>
    <p:restoredTop sz="94674"/>
  </p:normalViewPr>
  <p:slideViewPr>
    <p:cSldViewPr snapToGrid="0" snapToObjects="1">
      <p:cViewPr varScale="1">
        <p:scale>
          <a:sx n="115" d="100"/>
          <a:sy n="115" d="100"/>
        </p:scale>
        <p:origin x="24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Relationship Type="http://schemas.openxmlformats.org/officeDocument/2006/relationships/slide" Target="/ppt/slides/slide5.xml" Id="RelId3" /><Relationship Type="http://schemas.openxmlformats.org/officeDocument/2006/relationships/slide" Target="/ppt/slides/slide6.xml" Id="RelId4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9/4/2016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8a53a183-d759-4d23-b267-dce0d53e6a2c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14a633c830964f13" /><Relationship Type="http://schemas.openxmlformats.org/officeDocument/2006/relationships/hyperlink" Target="https://app.powerbi.com/groups/me/reports/8a53a183-d759-4d23-b267-dce0d53e6a2c/ReportSection?pbi_source=PowerPoint" TargetMode="External" Id="RelId0" /><Relationship Type="http://schemas.openxmlformats.org/officeDocument/2006/relationships/image" Target="/ppt/media/image4.png" Id="imgId3177485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79eeea9f6e2e483c" /><Relationship Type="http://schemas.openxmlformats.org/officeDocument/2006/relationships/hyperlink" Target="https://app.powerbi.com/groups/me/reports/8a53a183-d759-4d23-b267-dce0d53e6a2c/ReportSection5e4d5e668f635f5bdb31?pbi_source=PowerPoint" TargetMode="External" Id="RelId1" /><Relationship Type="http://schemas.openxmlformats.org/officeDocument/2006/relationships/image" Target="/ppt/media/image5.png" Id="imgId3177486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5b4d7af6c97d4159" /><Relationship Type="http://schemas.openxmlformats.org/officeDocument/2006/relationships/hyperlink" Target="https://app.powerbi.com/groups/me/reports/8a53a183-d759-4d23-b267-dce0d53e6a2c/ReportSection8aa98dda89150a234d7b?pbi_source=PowerPoint" TargetMode="External" Id="RelId2" /><Relationship Type="http://schemas.openxmlformats.org/officeDocument/2006/relationships/image" Target="/ppt/media/image6.png" Id="imgId3177487" /></Relationships>
</file>

<file path=ppt/slides/_rels/slide5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ddf470c17c8247ae" /><Relationship Type="http://schemas.openxmlformats.org/officeDocument/2006/relationships/hyperlink" Target="https://app.powerbi.com/groups/me/reports/8a53a183-d759-4d23-b267-dce0d53e6a2c/ReportSection009494160b32a34c42e1?pbi_source=PowerPoint" TargetMode="External" Id="RelId3" /><Relationship Type="http://schemas.openxmlformats.org/officeDocument/2006/relationships/image" Target="/ppt/media/image7.png" Id="imgId3177488" /></Relationships>
</file>

<file path=ppt/slides/_rels/slide6.xml.rels>&#65279;<?xml version="1.0" encoding="utf-8"?><Relationships xmlns="http://schemas.openxmlformats.org/package/2006/relationships"><Relationship Type="http://schemas.openxmlformats.org/officeDocument/2006/relationships/slideLayout" Target="/ppt/slideLayouts/slideLayout8.xml" Id="R0ee89c33d9db4473" /><Relationship Type="http://schemas.openxmlformats.org/officeDocument/2006/relationships/hyperlink" Target="https://app.powerbi.com/groups/me/reports/8a53a183-d759-4d23-b267-dce0d53e6a2c/ReportSection4841b1ea92d8e2ccd14b?pbi_source=PowerPoint" TargetMode="External" Id="RelId4" /><Relationship Type="http://schemas.openxmlformats.org/officeDocument/2006/relationships/image" Target="/ppt/media/image8.png" Id="imgId3177489" /></Relationships>
</file>

<file path=ppt/slides/slide1.xml><?xml version="1.0" encoding="utf-8"?>
<p:sld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810584" y="2982149"/>
            <a:ext cx="6314017" cy="60007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algn="l"/>
            <a:r>
              <a:rPr lang="en-US" dirty="0" smtClean="0">
                <a:solidFill>
                  <a:srgbClr val="F3C910"/>
                </a:solidFill>
              </a:rPr>
              <a:t>17IT034 Energy Consumption Africa Report</a:t>
            </a:r>
            <a:endParaRPr lang="en-US" dirty="0">
              <a:solidFill>
                <a:srgbClr val="F3C910"/>
              </a:solidFill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 smtClean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10/23/2020 10:54:04 AM India Standard Time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 smtClean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 smtClean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10/22/2020 8:35:58 PM India Standard Time</a:t>
            </a:r>
            <a:endParaRPr lang="en-US" sz="900" b="0" i="0" dirty="0" smtClean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177485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177486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177487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5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3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177488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slides/slide6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>
            <a:hlinkClick xmlns:r="http://schemas.openxmlformats.org/officeDocument/2006/relationships" xmlns:a="http://schemas.openxmlformats.org/drawingml/2006/main" r:id="RelId4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3177489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revision>2</cp:revision>
  <dcterms:created xsi:type="dcterms:W3CDTF">2016-09-04T11:54:55Z</dcterms:created>
  <dcterms:modified xsi:type="dcterms:W3CDTF">2016-09-04T11:56:03Z</dcterms:modified>
</cp:coreProperties>
</file>

<file path=docProps/thumbnail.jpeg>
</file>